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2CBC6-F520-7C44-A7BD-5FC1400FC002}" v="74" dt="2022-10-19T09:25:13.872"/>
    <p1510:client id="{FE35075E-B93E-45F6-94FE-2F012CE3033E}" v="6" dt="2022-10-19T10:15:07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0" d="100"/>
          <a:sy n="60" d="100"/>
        </p:scale>
        <p:origin x="1760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5CE9F84-E609-61B1-7FF9-F9490B6386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89BBADF-E79A-DDA3-BCFD-FFB2CA12E738}"/>
              </a:ext>
            </a:extLst>
          </p:cNvPr>
          <p:cNvSpPr/>
          <p:nvPr/>
        </p:nvSpPr>
        <p:spPr>
          <a:xfrm>
            <a:off x="185879" y="3169502"/>
            <a:ext cx="6511637" cy="55833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/>
              <a:t>Delta netwerk wil een glasvezel netwerk aanleggen in </a:t>
            </a:r>
            <a:r>
              <a:rPr lang="nl-NL" b="1" dirty="0" err="1"/>
              <a:t>Marsum</a:t>
            </a:r>
            <a:r>
              <a:rPr lang="nl-NL" b="1" dirty="0"/>
              <a:t> en de rest van de dorpen in </a:t>
            </a:r>
            <a:r>
              <a:rPr lang="nl-NL" b="1" dirty="0" err="1"/>
              <a:t>Waadhoeke</a:t>
            </a:r>
            <a:r>
              <a:rPr lang="nl-NL" b="1" dirty="0"/>
              <a:t>, mits 20% van de huishoudens op 26 Oktober een abonnement heeft afgesloten bij één van de deelnemende providers. Dorpsbelang onderschrijft het belang van glasvezel voor </a:t>
            </a:r>
            <a:r>
              <a:rPr lang="nl-NL" b="1" dirty="0" err="1"/>
              <a:t>Marsum</a:t>
            </a:r>
            <a:r>
              <a:rPr lang="nl-NL" b="1" dirty="0"/>
              <a:t>, we willen niet achterblijven nu op het platteland én in de steden wél glasvezel wordt aangelegd. </a:t>
            </a:r>
          </a:p>
          <a:p>
            <a:endParaRPr lang="nl-NL" b="1" dirty="0"/>
          </a:p>
          <a:p>
            <a:r>
              <a:rPr lang="nl-NL" b="1" dirty="0"/>
              <a:t>Twijfelt u nog? Delta komt naar Nij </a:t>
            </a:r>
            <a:r>
              <a:rPr lang="nl-NL" b="1" dirty="0" err="1"/>
              <a:t>Franjum</a:t>
            </a:r>
            <a:r>
              <a:rPr lang="nl-NL" b="1" dirty="0"/>
              <a:t> om uw vragen te beantwoorden en te helpen met inschrijven. U kunt vrij binnenlopen tussen 15.00 en 17.30.</a:t>
            </a:r>
          </a:p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rgbClr val="FFFF00"/>
                </a:solidFill>
              </a:rPr>
              <a:t>Woensdag 26 oktober.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rgbClr val="FFFF00"/>
                </a:solidFill>
              </a:rPr>
              <a:t>Tussen 15.00 en 17.30.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rgbClr val="FFFF00"/>
                </a:solidFill>
              </a:rPr>
              <a:t>Dorpshuis Nij </a:t>
            </a:r>
            <a:r>
              <a:rPr lang="nl-NL" b="1" dirty="0" err="1">
                <a:solidFill>
                  <a:srgbClr val="FFFF00"/>
                </a:solidFill>
              </a:rPr>
              <a:t>Franjum</a:t>
            </a:r>
            <a:r>
              <a:rPr lang="nl-NL" b="1" dirty="0">
                <a:solidFill>
                  <a:srgbClr val="FFFF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BECA7E6-2E51-22CE-CADE-84C29C4EA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890" y="6402429"/>
            <a:ext cx="2208638" cy="233557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FBA05F8-289E-D629-8DDF-E01F0C0E5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850" y="8121222"/>
            <a:ext cx="943271" cy="521081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D39BB37D-9457-6E6A-E244-F33FC2AEA88E}"/>
              </a:ext>
            </a:extLst>
          </p:cNvPr>
          <p:cNvSpPr/>
          <p:nvPr/>
        </p:nvSpPr>
        <p:spPr>
          <a:xfrm>
            <a:off x="1729989" y="3169502"/>
            <a:ext cx="34034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800" b="1" cap="none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Uitnodiging;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108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Bert Veenstra</cp:lastModifiedBy>
  <cp:revision>43</cp:revision>
  <dcterms:created xsi:type="dcterms:W3CDTF">2022-10-19T09:14:09Z</dcterms:created>
  <dcterms:modified xsi:type="dcterms:W3CDTF">2022-10-19T11:29:32Z</dcterms:modified>
</cp:coreProperties>
</file>